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3502789366" r:id="rId1"/>
  </p:sldMasterIdLst>
  <p:notesMasterIdLst>
    <p:notesMasterId r:id="rId14"/>
  </p:notesMasterIdLst>
  <p:sldIdLst>
    <p:sldId id="1905173137" r:id="rId2"/>
    <p:sldId id="141135356" r:id="rId3"/>
    <p:sldId id="1905173159" r:id="rId4"/>
    <p:sldId id="1905173171" r:id="rId5"/>
    <p:sldId id="1905173135" r:id="rId6"/>
    <p:sldId id="1905173161" r:id="rId7"/>
    <p:sldId id="1905173162" r:id="rId8"/>
    <p:sldId id="1905173163" r:id="rId9"/>
    <p:sldId id="1905173164" r:id="rId10"/>
    <p:sldId id="1905173169" r:id="rId11"/>
    <p:sldId id="1905173170" r:id="rId12"/>
    <p:sldId id="1905173138" r:id="rId13"/>
  </p:sldIdLst>
  <p:sldSz cx="18288000" cy="10287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6" d="100"/>
          <a:sy n="46" d="100"/>
        </p:scale>
        <p:origin x="7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D206FD-5298-4E15-A28B-82C8B614AFEE}" type="datetimeFigureOut">
              <a:rPr lang="zh-CN" altLang="en-US" smtClean="0"/>
              <a:t>2018/1/12 Friday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A86367-E3BC-402C-88D7-76B615C0D6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690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86367-E3BC-402C-88D7-76B615C0D6E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120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50353372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1282875"/>
            <a:ext cx="18287999" cy="12469090"/>
          </a:xfrm>
          <a:prstGeom prst="rect">
            <a:avLst/>
          </a:prstGeom>
        </p:spPr>
      </p:pic>
      <p:pic>
        <p:nvPicPr>
          <p:cNvPr id="2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013592" y="-1772332"/>
            <a:ext cx="11997583" cy="1117956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FBB8765-BB5C-4699-A9F1-E2FEA24B4844}"/>
              </a:ext>
            </a:extLst>
          </p:cNvPr>
          <p:cNvSpPr txBox="1"/>
          <p:nvPr/>
        </p:nvSpPr>
        <p:spPr>
          <a:xfrm>
            <a:off x="4332926" y="1539570"/>
            <a:ext cx="10062317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800" dirty="0">
                <a:solidFill>
                  <a:schemeClr val="bg1"/>
                </a:solidFill>
              </a:rPr>
              <a:t>图解普林斯顿</a:t>
            </a:r>
            <a:endParaRPr lang="en-US" altLang="zh-CN" sz="11800" dirty="0">
              <a:solidFill>
                <a:schemeClr val="bg1"/>
              </a:solidFill>
            </a:endParaRPr>
          </a:p>
          <a:p>
            <a:pPr algn="ctr"/>
            <a:r>
              <a:rPr lang="zh-CN" altLang="en-US" sz="11800" dirty="0">
                <a:solidFill>
                  <a:schemeClr val="bg1"/>
                </a:solidFill>
              </a:rPr>
              <a:t>微积分读本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31F8D70-5337-46CF-A9C7-471776EEF1AD}"/>
              </a:ext>
            </a:extLst>
          </p:cNvPr>
          <p:cNvGrpSpPr/>
          <p:nvPr/>
        </p:nvGrpSpPr>
        <p:grpSpPr>
          <a:xfrm>
            <a:off x="6134805" y="6108925"/>
            <a:ext cx="3778122" cy="2060314"/>
            <a:chOff x="5885421" y="6025797"/>
            <a:chExt cx="3725251" cy="2031028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0423D844-4E63-473B-9D63-A05E0DB90AF4}"/>
                </a:ext>
              </a:extLst>
            </p:cNvPr>
            <p:cNvGrpSpPr/>
            <p:nvPr/>
          </p:nvGrpSpPr>
          <p:grpSpPr>
            <a:xfrm>
              <a:off x="5885421" y="6025797"/>
              <a:ext cx="3694997" cy="1227058"/>
              <a:chOff x="7603972" y="7852480"/>
              <a:chExt cx="3520227" cy="1018351"/>
            </a:xfrm>
          </p:grpSpPr>
          <p:pic>
            <p:nvPicPr>
              <p:cNvPr id="7" name="Picture" descr="Picture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603972" y="7852480"/>
                <a:ext cx="3520227" cy="1018351"/>
              </a:xfrm>
              <a:prstGeom prst="rect">
                <a:avLst/>
              </a:prstGeom>
            </p:spPr>
          </p:pic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CF5F7F1-EAAD-4C34-A8C4-4B45BA376561}"/>
                  </a:ext>
                </a:extLst>
              </p:cNvPr>
              <p:cNvSpPr txBox="1"/>
              <p:nvPr/>
            </p:nvSpPr>
            <p:spPr>
              <a:xfrm>
                <a:off x="7840928" y="8094223"/>
                <a:ext cx="311109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/>
                    </a:solidFill>
                    <a:cs typeface="+mn-ea"/>
                    <a:sym typeface="+mn-lt"/>
                  </a:rPr>
                  <a:t>由  </a:t>
                </a:r>
                <a:r>
                  <a:rPr lang="zh-CN" altLang="en-US" sz="2800" dirty="0">
                    <a:solidFill>
                      <a:schemeClr val="accent2">
                        <a:lumMod val="75000"/>
                      </a:schemeClr>
                    </a:solidFill>
                    <a:cs typeface="+mn-ea"/>
                    <a:sym typeface="+mn-lt"/>
                  </a:rPr>
                  <a:t>遇见数学 </a:t>
                </a:r>
                <a:r>
                  <a:rPr lang="zh-CN" altLang="en-US" sz="2000" dirty="0">
                    <a:solidFill>
                      <a:schemeClr val="bg1"/>
                    </a:solidFill>
                    <a:cs typeface="+mn-ea"/>
                    <a:sym typeface="+mn-lt"/>
                  </a:rPr>
                  <a:t>倾情制作</a:t>
                </a:r>
              </a:p>
            </p:txBody>
          </p: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F99659C-9007-490F-A166-38EF4B66D0E3}"/>
                </a:ext>
              </a:extLst>
            </p:cNvPr>
            <p:cNvSpPr txBox="1"/>
            <p:nvPr/>
          </p:nvSpPr>
          <p:spPr>
            <a:xfrm>
              <a:off x="5885421" y="7533605"/>
              <a:ext cx="37252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cs typeface="+mn-ea"/>
                  <a:sym typeface="+mn-lt"/>
                </a:rPr>
                <a:t>微信公众号</a:t>
              </a:r>
              <a:r>
                <a:rPr lang="en-US" altLang="zh-CN" sz="2800" dirty="0">
                  <a:solidFill>
                    <a:schemeClr val="bg1"/>
                  </a:solidFill>
                  <a:cs typeface="+mn-ea"/>
                  <a:sym typeface="+mn-lt"/>
                </a:rPr>
                <a:t>: MeetMath</a:t>
              </a:r>
              <a:endParaRPr lang="zh-CN" altLang="en-US" sz="2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8" name="图形 7">
            <a:extLst>
              <a:ext uri="{FF2B5EF4-FFF2-40B4-BE49-F238E27FC236}">
                <a16:creationId xmlns:a16="http://schemas.microsoft.com/office/drawing/2014/main" id="{6811BD31-9D2E-4C3D-AB15-EF8352788F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96430" y="6130205"/>
            <a:ext cx="1926620" cy="192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432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45234" y="-5345174"/>
            <a:ext cx="11477785" cy="11216926"/>
          </a:xfrm>
          <a:prstGeom prst="rect">
            <a:avLst/>
          </a:prstGeom>
        </p:spPr>
      </p:pic>
      <p:pic>
        <p:nvPicPr>
          <p:cNvPr id="12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0169" y="8954054"/>
            <a:ext cx="3597005" cy="559147"/>
          </a:xfrm>
          <a:prstGeom prst="rect">
            <a:avLst/>
          </a:prstGeom>
        </p:spPr>
      </p:pic>
      <p:pic>
        <p:nvPicPr>
          <p:cNvPr id="5" name="27 极坐标系中画曲线">
            <a:hlinkClick r:id="" action="ppaction://media"/>
            <a:extLst>
              <a:ext uri="{FF2B5EF4-FFF2-40B4-BE49-F238E27FC236}">
                <a16:creationId xmlns:a16="http://schemas.microsoft.com/office/drawing/2014/main" id="{16FAA7ED-2FB5-4DE3-A708-993EDFBC76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70314" y="1679353"/>
            <a:ext cx="11171814" cy="755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20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45234" y="-5345174"/>
            <a:ext cx="11477785" cy="11216926"/>
          </a:xfrm>
          <a:prstGeom prst="rect">
            <a:avLst/>
          </a:prstGeom>
        </p:spPr>
      </p:pic>
      <p:pic>
        <p:nvPicPr>
          <p:cNvPr id="12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0169" y="8954054"/>
            <a:ext cx="3597005" cy="559147"/>
          </a:xfrm>
          <a:prstGeom prst="rect">
            <a:avLst/>
          </a:prstGeom>
        </p:spPr>
      </p:pic>
      <p:pic>
        <p:nvPicPr>
          <p:cNvPr id="4" name="27 求极坐标曲线围成的面积">
            <a:hlinkClick r:id="" action="ppaction://media"/>
            <a:extLst>
              <a:ext uri="{FF2B5EF4-FFF2-40B4-BE49-F238E27FC236}">
                <a16:creationId xmlns:a16="http://schemas.microsoft.com/office/drawing/2014/main" id="{4263E1FE-1A22-41FB-9603-B03573EBEA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89393" y="1173017"/>
            <a:ext cx="7909214" cy="855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37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091045"/>
            <a:ext cx="18287999" cy="12469090"/>
          </a:xfrm>
          <a:prstGeom prst="rect">
            <a:avLst/>
          </a:prstGeom>
        </p:spPr>
      </p:pic>
      <p:pic>
        <p:nvPicPr>
          <p:cNvPr id="2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5892" y="392959"/>
            <a:ext cx="12117321" cy="9501081"/>
          </a:xfrm>
          <a:prstGeom prst="rect">
            <a:avLst/>
          </a:prstGeom>
        </p:spPr>
      </p:pic>
      <p:pic>
        <p:nvPicPr>
          <p:cNvPr id="3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16091" y="2628289"/>
            <a:ext cx="12359699" cy="1882352"/>
          </a:xfrm>
          <a:prstGeom prst="rect">
            <a:avLst/>
          </a:prstGeom>
        </p:spPr>
      </p:pic>
      <p:pic>
        <p:nvPicPr>
          <p:cNvPr id="5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84552" y="4510641"/>
            <a:ext cx="2829633" cy="81857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7592A45-7F87-4C08-8E39-18363A1E80B0}"/>
              </a:ext>
            </a:extLst>
          </p:cNvPr>
          <p:cNvSpPr txBox="1"/>
          <p:nvPr/>
        </p:nvSpPr>
        <p:spPr>
          <a:xfrm>
            <a:off x="7533387" y="4627539"/>
            <a:ext cx="2280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</a:rPr>
              <a:t>遇见数学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27C333-8D84-4360-B9F2-C64D9DBF63F9}"/>
              </a:ext>
            </a:extLst>
          </p:cNvPr>
          <p:cNvSpPr txBox="1"/>
          <p:nvPr/>
        </p:nvSpPr>
        <p:spPr>
          <a:xfrm>
            <a:off x="6984552" y="8374505"/>
            <a:ext cx="5372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更多内容请关注微信公众号</a:t>
            </a: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: MeetMath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73C5D83D-6E35-4248-9455-DC55D2C6B3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67036" y="5713639"/>
            <a:ext cx="2064663" cy="206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445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-1465118"/>
            <a:ext cx="18287999" cy="12469090"/>
          </a:xfrm>
          <a:prstGeom prst="rect">
            <a:avLst/>
          </a:prstGeom>
        </p:spPr>
      </p:pic>
      <p:pic>
        <p:nvPicPr>
          <p:cNvPr id="2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10540" y="518070"/>
            <a:ext cx="9014926" cy="850271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DE1C203-4694-46D1-8445-6AF3EE0E1E76}"/>
              </a:ext>
            </a:extLst>
          </p:cNvPr>
          <p:cNvSpPr/>
          <p:nvPr/>
        </p:nvSpPr>
        <p:spPr>
          <a:xfrm>
            <a:off x="2610540" y="3435340"/>
            <a:ext cx="3936716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1600" b="0" cap="none" spc="0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24</a:t>
            </a:r>
            <a:endParaRPr lang="zh-CN" altLang="en-US" sz="21600" b="0" cap="none" spc="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6A89D94-7437-499B-A916-BB738E6FFEB9}"/>
              </a:ext>
            </a:extLst>
          </p:cNvPr>
          <p:cNvSpPr/>
          <p:nvPr/>
        </p:nvSpPr>
        <p:spPr>
          <a:xfrm>
            <a:off x="7208821" y="4081671"/>
            <a:ext cx="6955750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6600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泰勒多项式、</a:t>
            </a:r>
            <a:endParaRPr lang="en-US" altLang="zh-CN" sz="660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6600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泰勒级数和幂级数</a:t>
            </a:r>
            <a:endParaRPr lang="en-US" altLang="zh-CN" sz="660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45234" y="-5345174"/>
            <a:ext cx="11477785" cy="11216926"/>
          </a:xfrm>
          <a:prstGeom prst="rect">
            <a:avLst/>
          </a:prstGeom>
        </p:spPr>
      </p:pic>
      <p:pic>
        <p:nvPicPr>
          <p:cNvPr id="12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0169" y="8954054"/>
            <a:ext cx="3597005" cy="559147"/>
          </a:xfrm>
          <a:prstGeom prst="rect">
            <a:avLst/>
          </a:prstGeom>
        </p:spPr>
      </p:pic>
      <p:pic>
        <p:nvPicPr>
          <p:cNvPr id="4" name="24 泰勒展开">
            <a:hlinkClick r:id="" action="ppaction://media"/>
            <a:extLst>
              <a:ext uri="{FF2B5EF4-FFF2-40B4-BE49-F238E27FC236}">
                <a16:creationId xmlns:a16="http://schemas.microsoft.com/office/drawing/2014/main" id="{90FE90BE-26A4-4930-96FC-C7E743157A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14355" y="1137765"/>
            <a:ext cx="8459290" cy="875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45234" y="-5345174"/>
            <a:ext cx="11477785" cy="11216926"/>
          </a:xfrm>
          <a:prstGeom prst="rect">
            <a:avLst/>
          </a:prstGeom>
        </p:spPr>
      </p:pic>
      <p:pic>
        <p:nvPicPr>
          <p:cNvPr id="12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0169" y="8954054"/>
            <a:ext cx="3597005" cy="559147"/>
          </a:xfrm>
          <a:prstGeom prst="rect">
            <a:avLst/>
          </a:prstGeom>
        </p:spPr>
      </p:pic>
      <p:pic>
        <p:nvPicPr>
          <p:cNvPr id="3" name="24 二元泰勒展开">
            <a:hlinkClick r:id="" action="ppaction://media"/>
            <a:extLst>
              <a:ext uri="{FF2B5EF4-FFF2-40B4-BE49-F238E27FC236}">
                <a16:creationId xmlns:a16="http://schemas.microsoft.com/office/drawing/2014/main" id="{5FF8BE7C-B690-4077-BD2C-B817FDDE98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16681" y="773799"/>
            <a:ext cx="7654638" cy="902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4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427018"/>
            <a:ext cx="18287999" cy="12469090"/>
          </a:xfrm>
          <a:prstGeom prst="rect">
            <a:avLst/>
          </a:prstGeom>
        </p:spPr>
      </p:pic>
      <p:pic>
        <p:nvPicPr>
          <p:cNvPr id="2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10540" y="518070"/>
            <a:ext cx="9014926" cy="850271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DE1C203-4694-46D1-8445-6AF3EE0E1E76}"/>
              </a:ext>
            </a:extLst>
          </p:cNvPr>
          <p:cNvSpPr/>
          <p:nvPr/>
        </p:nvSpPr>
        <p:spPr>
          <a:xfrm>
            <a:off x="2808089" y="3099367"/>
            <a:ext cx="4309914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1600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27</a:t>
            </a:r>
            <a:endParaRPr lang="zh-CN" altLang="en-US" sz="21600" b="0" cap="none" spc="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6A89D94-7437-499B-A916-BB738E6FFEB9}"/>
              </a:ext>
            </a:extLst>
          </p:cNvPr>
          <p:cNvSpPr/>
          <p:nvPr/>
        </p:nvSpPr>
        <p:spPr>
          <a:xfrm>
            <a:off x="7216625" y="4420225"/>
            <a:ext cx="9212778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8800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参数方程和极坐标</a:t>
            </a:r>
            <a:endParaRPr lang="zh-CN" altLang="en-US" sz="8800" b="0" cap="none" spc="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713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45234" y="-5345174"/>
            <a:ext cx="11477785" cy="11216926"/>
          </a:xfrm>
          <a:prstGeom prst="rect">
            <a:avLst/>
          </a:prstGeom>
        </p:spPr>
      </p:pic>
      <p:pic>
        <p:nvPicPr>
          <p:cNvPr id="12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0169" y="8954054"/>
            <a:ext cx="3597005" cy="559147"/>
          </a:xfrm>
          <a:prstGeom prst="rect">
            <a:avLst/>
          </a:prstGeom>
        </p:spPr>
      </p:pic>
      <p:pic>
        <p:nvPicPr>
          <p:cNvPr id="4" name="27 参数方程 单位圆">
            <a:hlinkClick r:id="" action="ppaction://media"/>
            <a:extLst>
              <a:ext uri="{FF2B5EF4-FFF2-40B4-BE49-F238E27FC236}">
                <a16:creationId xmlns:a16="http://schemas.microsoft.com/office/drawing/2014/main" id="{A9717335-0DB2-4F10-8A55-10F3F46BD7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97047" y="773799"/>
            <a:ext cx="10893905" cy="873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7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45234" y="-5345174"/>
            <a:ext cx="11477785" cy="11216926"/>
          </a:xfrm>
          <a:prstGeom prst="rect">
            <a:avLst/>
          </a:prstGeom>
        </p:spPr>
      </p:pic>
      <p:pic>
        <p:nvPicPr>
          <p:cNvPr id="12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0169" y="8954054"/>
            <a:ext cx="3597005" cy="559147"/>
          </a:xfrm>
          <a:prstGeom prst="rect">
            <a:avLst/>
          </a:prstGeom>
        </p:spPr>
      </p:pic>
      <p:pic>
        <p:nvPicPr>
          <p:cNvPr id="5" name="27 参数方程的导数">
            <a:hlinkClick r:id="" action="ppaction://media"/>
            <a:extLst>
              <a:ext uri="{FF2B5EF4-FFF2-40B4-BE49-F238E27FC236}">
                <a16:creationId xmlns:a16="http://schemas.microsoft.com/office/drawing/2014/main" id="{2D44A605-E15E-43A5-AB82-CA16E8D15C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26100" y="288008"/>
            <a:ext cx="7035800" cy="866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1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45234" y="-5345174"/>
            <a:ext cx="11477785" cy="11216926"/>
          </a:xfrm>
          <a:prstGeom prst="rect">
            <a:avLst/>
          </a:prstGeom>
        </p:spPr>
      </p:pic>
      <p:pic>
        <p:nvPicPr>
          <p:cNvPr id="12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0169" y="8954054"/>
            <a:ext cx="3597005" cy="559147"/>
          </a:xfrm>
          <a:prstGeom prst="rect">
            <a:avLst/>
          </a:prstGeom>
        </p:spPr>
      </p:pic>
      <p:pic>
        <p:nvPicPr>
          <p:cNvPr id="4" name="27 极坐标">
            <a:hlinkClick r:id="" action="ppaction://media"/>
            <a:extLst>
              <a:ext uri="{FF2B5EF4-FFF2-40B4-BE49-F238E27FC236}">
                <a16:creationId xmlns:a16="http://schemas.microsoft.com/office/drawing/2014/main" id="{D52DA71D-686D-4D9D-9B35-63316E3BA6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62631" y="1255279"/>
            <a:ext cx="7649086" cy="852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8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45234" y="-5345174"/>
            <a:ext cx="11477785" cy="11216926"/>
          </a:xfrm>
          <a:prstGeom prst="rect">
            <a:avLst/>
          </a:prstGeom>
        </p:spPr>
      </p:pic>
      <p:pic>
        <p:nvPicPr>
          <p:cNvPr id="12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0169" y="8954054"/>
            <a:ext cx="3597005" cy="559147"/>
          </a:xfrm>
          <a:prstGeom prst="rect">
            <a:avLst/>
          </a:prstGeom>
        </p:spPr>
      </p:pic>
      <p:pic>
        <p:nvPicPr>
          <p:cNvPr id="3" name="27 极坐标与笛卡儿坐标互换">
            <a:hlinkClick r:id="" action="ppaction://media"/>
            <a:extLst>
              <a:ext uri="{FF2B5EF4-FFF2-40B4-BE49-F238E27FC236}">
                <a16:creationId xmlns:a16="http://schemas.microsoft.com/office/drawing/2014/main" id="{693C1C81-0E17-4F3D-8F49-ECE30B1C99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48335" y="773799"/>
            <a:ext cx="7991330" cy="892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4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5965</TotalTime>
  <Words>43</Words>
  <Application>Microsoft Office PowerPoint</Application>
  <PresentationFormat>自定义</PresentationFormat>
  <Paragraphs>12</Paragraphs>
  <Slides>12</Slides>
  <Notes>1</Notes>
  <HiddenSlides>0</HiddenSlides>
  <MMClips>8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等线</vt:lpstr>
      <vt:lpstr>Arial</vt:lpstr>
      <vt:lpstr>Arial Black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李想</cp:lastModifiedBy>
  <cp:revision>92</cp:revision>
  <dcterms:modified xsi:type="dcterms:W3CDTF">2018-01-12T09:17:48Z</dcterms:modified>
</cp:coreProperties>
</file>